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38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8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2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0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9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72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3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4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8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6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52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A1623-573E-4FE5-BBAE-8295137EE68D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71F6A-0191-458A-997E-6460569FF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236x/f2/f5/7d/f2f57d769792997d849d0c17d9323b2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48" y="419099"/>
            <a:ext cx="2247900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i.pinimg.com/236x/f2/f5/7d/f2f57d769792997d849d0c17d9323b2a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357" y="419098"/>
            <a:ext cx="2247900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31217" y="1508549"/>
            <a:ext cx="1872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Arial Black" panose="020B0A04020102020204" pitchFamily="34" charset="0"/>
              </a:rPr>
              <a:t>Cover</a:t>
            </a:r>
            <a:br>
              <a:rPr lang="en-US" sz="2400" b="1" dirty="0" smtClean="0">
                <a:latin typeface="Arial Black" panose="020B0A04020102020204" pitchFamily="34" charset="0"/>
              </a:rPr>
            </a:br>
            <a:r>
              <a:rPr lang="en-US" sz="2400" b="1" dirty="0" smtClean="0">
                <a:latin typeface="Arial Black" panose="020B0A04020102020204" pitchFamily="34" charset="0"/>
              </a:rPr>
              <a:t>not found.</a:t>
            </a:r>
            <a:endParaRPr lang="en-US" sz="2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570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0500"/>
            <a:ext cx="11430000" cy="6477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870857" y="3797559"/>
            <a:ext cx="10450286" cy="811763"/>
          </a:xfrm>
          <a:prstGeom prst="roundRect">
            <a:avLst/>
          </a:prstGeom>
          <a:solidFill>
            <a:schemeClr val="accent1"/>
          </a:solidFill>
          <a:effectLst>
            <a:outerShdw blurRad="152400" dist="127000" dir="5400000" sx="91000" sy="91000" rotWithShape="0">
              <a:prstClr val="black">
                <a:alpha val="30000"/>
              </a:prstClr>
            </a:outerShdw>
          </a:effectLst>
          <a:scene3d>
            <a:camera prst="perspectiveRelaxedModerately" fov="6900000">
              <a:rot lat="18590618" lon="0" rev="0"/>
            </a:camera>
            <a:lightRig rig="threePt" dir="t">
              <a:rot lat="0" lon="0" rev="1200000"/>
            </a:lightRig>
          </a:scene3d>
          <a:sp3d contourW="12700">
            <a:bevelT w="165100" h="38100" prst="coolSlant"/>
            <a:bevelB w="165100" h="0" prst="coolSlant"/>
            <a:contourClr>
              <a:schemeClr val="accent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7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70857" y="2522828"/>
            <a:ext cx="10450286" cy="811763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5"/>
            </a:solidFill>
          </a:ln>
          <a:effectLst>
            <a:outerShdw blurRad="152400" dist="127000" dir="5400000" sx="91000" sy="91000" rotWithShape="0">
              <a:prstClr val="black">
                <a:alpha val="30000"/>
              </a:prstClr>
            </a:outerShdw>
          </a:effectLst>
          <a:scene3d>
            <a:camera prst="perspectiveRelaxedModerately" fov="6900000">
              <a:rot lat="18590618" lon="0" rev="0"/>
            </a:camera>
            <a:lightRig rig="threePt" dir="t">
              <a:rot lat="0" lon="0" rev="1200000"/>
            </a:lightRig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4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70857" y="2522828"/>
            <a:ext cx="10450286" cy="811763"/>
          </a:xfrm>
          <a:prstGeom prst="round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solidFill>
              <a:schemeClr val="accent3"/>
            </a:solidFill>
          </a:ln>
          <a:effectLst>
            <a:outerShdw blurRad="152400" dist="127000" dir="5400000" sx="91000" sy="91000" rotWithShape="0">
              <a:prstClr val="black">
                <a:alpha val="30000"/>
              </a:prstClr>
            </a:outerShdw>
          </a:effectLst>
          <a:scene3d>
            <a:camera prst="perspectiveRelaxedModerately" fov="6900000">
              <a:rot lat="18590618" lon="0" rev="0"/>
            </a:camera>
            <a:lightRig rig="threePt" dir="t">
              <a:rot lat="0" lon="0" rev="1200000"/>
            </a:lightRig>
          </a:scene3d>
          <a:sp3d prstMaterial="plastic">
            <a:bevelT/>
            <a:bevelB w="165100" prst="coolSlant"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6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70857" y="2522828"/>
            <a:ext cx="10450286" cy="81176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effectLst>
            <a:outerShdw blurRad="152400" dist="127000" dir="5400000" sx="91000" sy="91000" rotWithShape="0">
              <a:prstClr val="black">
                <a:alpha val="30000"/>
              </a:prstClr>
            </a:outerShdw>
          </a:effectLst>
          <a:scene3d>
            <a:camera prst="perspectiveRelaxedModerately" fov="6900000">
              <a:rot lat="18590618" lon="0" rev="0"/>
            </a:camera>
            <a:lightRig rig="threePt" dir="t">
              <a:rot lat="0" lon="0" rev="1200000"/>
            </a:lightRig>
          </a:scene3d>
          <a:sp3d>
            <a:bevelT w="165100" prst="coolSlant"/>
            <a:bevelB w="165100" h="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9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870857" y="2522828"/>
            <a:ext cx="10450286" cy="811763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effectLst>
            <a:outerShdw blurRad="152400" dist="127000" dir="5400000" sx="91000" sy="91000" rotWithShape="0">
              <a:prstClr val="black">
                <a:alpha val="30000"/>
              </a:prstClr>
            </a:outerShdw>
          </a:effectLst>
          <a:scene3d>
            <a:camera prst="perspectiveRelaxedModerately" fov="6900000">
              <a:rot lat="18590618" lon="0" rev="0"/>
            </a:camera>
            <a:lightRig rig="threePt" dir="t">
              <a:rot lat="0" lon="0" rev="1200000"/>
            </a:lightRig>
          </a:scene3d>
          <a:sp3d>
            <a:bevelT w="165100" prst="coolSlant"/>
            <a:bevelB w="165100" h="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4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1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Badin Yangrach</dc:creator>
  <cp:lastModifiedBy>Badin Yangrach</cp:lastModifiedBy>
  <cp:revision>11</cp:revision>
  <dcterms:created xsi:type="dcterms:W3CDTF">2022-03-08T06:51:04Z</dcterms:created>
  <dcterms:modified xsi:type="dcterms:W3CDTF">2022-03-10T08:48:54Z</dcterms:modified>
</cp:coreProperties>
</file>